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78" r:id="rId3"/>
    <p:sldId id="279" r:id="rId4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3" autoAdjust="0"/>
  </p:normalViewPr>
  <p:slideViewPr>
    <p:cSldViewPr showGuides="1">
      <p:cViewPr varScale="1">
        <p:scale>
          <a:sx n="87" d="100"/>
          <a:sy n="87" d="100"/>
        </p:scale>
        <p:origin x="2928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45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45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627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20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6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552728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сверх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709" y="683568"/>
            <a:ext cx="624858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02.10.2021 г. филиал «Дети-Детям»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«Молодежный центр «Галактика» участвовал в досуговом мероприятии - Концерт «День соседей». Организатор - филиал "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Филевский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парк"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"МЦ "Галактика"; Место проведения – ул. Барклая, вл. 9.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из Театра песни «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исполнили замечательные вокальные номера, чем очень порадовали зрителей концерта. В мероприятии от филиала «Дети-Детям» участвовало 5 человек.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5" y="4180100"/>
            <a:ext cx="4173866" cy="23466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5" y="6700380"/>
            <a:ext cx="4173866" cy="23466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4" y="1659820"/>
            <a:ext cx="4173867" cy="23466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44" y="1800200"/>
            <a:ext cx="2240868" cy="29878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44" y="5206468"/>
            <a:ext cx="2240868" cy="298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1" t="37972" r="31875" b="19987"/>
          <a:stretch/>
        </p:blipFill>
        <p:spPr>
          <a:xfrm>
            <a:off x="404663" y="899592"/>
            <a:ext cx="3481537" cy="22322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44" y="179512"/>
            <a:ext cx="2537520" cy="33833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307" y="3699027"/>
            <a:ext cx="3561657" cy="474887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4932040"/>
            <a:ext cx="2804931" cy="210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8336634"/>
            <a:ext cx="5976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799" y="4197963"/>
            <a:ext cx="2880320" cy="38404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3" y="4932040"/>
            <a:ext cx="3168352" cy="2376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799" y="179511"/>
            <a:ext cx="2880320" cy="38404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79510"/>
            <a:ext cx="2880320" cy="384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008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112</Words>
  <Application>Microsoft Office PowerPoint</Application>
  <PresentationFormat>Экран (4:3)</PresentationFormat>
  <Paragraphs>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сверх государственного задания на 4 квартал 2021 г.          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60</cp:revision>
  <cp:lastPrinted>2022-03-09T11:37:44Z</cp:lastPrinted>
  <dcterms:created xsi:type="dcterms:W3CDTF">2020-09-03T09:00:53Z</dcterms:created>
  <dcterms:modified xsi:type="dcterms:W3CDTF">2022-03-24T13:13:17Z</dcterms:modified>
</cp:coreProperties>
</file>